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5.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21" r:id="rId2"/>
    <p:sldId id="322" r:id="rId3"/>
    <p:sldId id="323" r:id="rId4"/>
    <p:sldId id="324" r:id="rId5"/>
    <p:sldId id="325" r:id="rId6"/>
    <p:sldId id="326" r:id="rId7"/>
    <p:sldId id="330" r:id="rId8"/>
    <p:sldId id="328" r:id="rId9"/>
    <p:sldId id="329" r:id="rId1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1CE008-A17D-4D63-9387-4B1A7E09730A}" type="datetimeFigureOut">
              <a:rPr lang="vi-VN" smtClean="0"/>
              <a:t>04/01/2022</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C52D32-DDE7-43B7-93F8-01906E850A99}" type="slidenum">
              <a:rPr lang="vi-VN" smtClean="0"/>
              <a:t>‹#›</a:t>
            </a:fld>
            <a:endParaRPr lang="vi-VN"/>
          </a:p>
        </p:txBody>
      </p:sp>
    </p:spTree>
    <p:extLst>
      <p:ext uri="{BB962C8B-B14F-4D97-AF65-F5344CB8AC3E}">
        <p14:creationId xmlns:p14="http://schemas.microsoft.com/office/powerpoint/2010/main" val="369241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956280">
              <a:defRPr/>
            </a:pPr>
            <a:fld id="{793AD677-048F-409F-AACD-0A0B5EF61C8C}" type="slidenum">
              <a:rPr lang="zh-CN" altLang="en-US" smtClean="0">
                <a:solidFill>
                  <a:prstClr val="black"/>
                </a:solidFill>
                <a:ea typeface="宋体"/>
              </a:rPr>
              <a:pPr defTabSz="956280">
                <a:defRPr/>
              </a:pPr>
              <a:t>2</a:t>
            </a:fld>
            <a:endParaRPr lang="zh-CN" altLang="en-US">
              <a:solidFill>
                <a:prstClr val="black"/>
              </a:solidFill>
              <a:ea typeface="宋体"/>
            </a:endParaRPr>
          </a:p>
        </p:txBody>
      </p:sp>
    </p:spTree>
    <p:extLst>
      <p:ext uri="{BB962C8B-B14F-4D97-AF65-F5344CB8AC3E}">
        <p14:creationId xmlns:p14="http://schemas.microsoft.com/office/powerpoint/2010/main" val="1264088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67DA7A4-397E-48F6-9E37-5B61983ED87F}"/>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6CAD4534-6A17-44F0-BBC4-57A5F7AFEC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53594291-FF75-4FFE-BE9E-5CECF52CD5DB}"/>
              </a:ext>
            </a:extLst>
          </p:cNvPr>
          <p:cNvSpPr>
            <a:spLocks noGrp="1"/>
          </p:cNvSpPr>
          <p:nvPr>
            <p:ph type="dt" sz="half" idx="10"/>
          </p:nvPr>
        </p:nvSpPr>
        <p:spPr/>
        <p:txBody>
          <a:bodyPr/>
          <a:lstStyle/>
          <a:p>
            <a:fld id="{E5AE9726-BBD4-450E-AFB0-5C20DC592C08}" type="datetimeFigureOut">
              <a:rPr lang="vi-VN" smtClean="0"/>
              <a:t>04/01/2022</a:t>
            </a:fld>
            <a:endParaRPr lang="vi-VN"/>
          </a:p>
        </p:txBody>
      </p:sp>
      <p:sp>
        <p:nvSpPr>
          <p:cNvPr id="5" name="Chỗ dành sẵn cho Chân trang 4">
            <a:extLst>
              <a:ext uri="{FF2B5EF4-FFF2-40B4-BE49-F238E27FC236}">
                <a16:creationId xmlns:a16="http://schemas.microsoft.com/office/drawing/2014/main" id="{CFB2997B-EC5B-42F0-BDCD-28ADB072E4C5}"/>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976995F4-E9E0-4875-BCFD-13C0BF693CF9}"/>
              </a:ext>
            </a:extLst>
          </p:cNvPr>
          <p:cNvSpPr>
            <a:spLocks noGrp="1"/>
          </p:cNvSpPr>
          <p:nvPr>
            <p:ph type="sldNum" sz="quarter" idx="12"/>
          </p:nvPr>
        </p:nvSpPr>
        <p:spPr/>
        <p:txBody>
          <a:bodyPr/>
          <a:lstStyle/>
          <a:p>
            <a:fld id="{AA483291-8AFE-4C71-AD3D-4F131E2BFCE7}" type="slidenum">
              <a:rPr lang="vi-VN" smtClean="0"/>
              <a:t>‹#›</a:t>
            </a:fld>
            <a:endParaRPr lang="vi-VN"/>
          </a:p>
        </p:txBody>
      </p:sp>
    </p:spTree>
    <p:extLst>
      <p:ext uri="{BB962C8B-B14F-4D97-AF65-F5344CB8AC3E}">
        <p14:creationId xmlns:p14="http://schemas.microsoft.com/office/powerpoint/2010/main" val="17240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5105D5A-05FC-4884-B981-25DF37ACF63B}"/>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97F11763-A5E7-48BD-AB4C-66B57D614B52}"/>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B0B264D-72E9-4F06-937B-574FD1FD9959}"/>
              </a:ext>
            </a:extLst>
          </p:cNvPr>
          <p:cNvSpPr>
            <a:spLocks noGrp="1"/>
          </p:cNvSpPr>
          <p:nvPr>
            <p:ph type="dt" sz="half" idx="10"/>
          </p:nvPr>
        </p:nvSpPr>
        <p:spPr/>
        <p:txBody>
          <a:bodyPr/>
          <a:lstStyle/>
          <a:p>
            <a:fld id="{E5AE9726-BBD4-450E-AFB0-5C20DC592C08}" type="datetimeFigureOut">
              <a:rPr lang="vi-VN" smtClean="0"/>
              <a:t>04/01/2022</a:t>
            </a:fld>
            <a:endParaRPr lang="vi-VN"/>
          </a:p>
        </p:txBody>
      </p:sp>
      <p:sp>
        <p:nvSpPr>
          <p:cNvPr id="5" name="Chỗ dành sẵn cho Chân trang 4">
            <a:extLst>
              <a:ext uri="{FF2B5EF4-FFF2-40B4-BE49-F238E27FC236}">
                <a16:creationId xmlns:a16="http://schemas.microsoft.com/office/drawing/2014/main" id="{ACE007B7-FB2C-4A70-8FC6-0DECB754D030}"/>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EC99B0EB-E741-44E3-ACAC-030F0CEBCF3F}"/>
              </a:ext>
            </a:extLst>
          </p:cNvPr>
          <p:cNvSpPr>
            <a:spLocks noGrp="1"/>
          </p:cNvSpPr>
          <p:nvPr>
            <p:ph type="sldNum" sz="quarter" idx="12"/>
          </p:nvPr>
        </p:nvSpPr>
        <p:spPr/>
        <p:txBody>
          <a:bodyPr/>
          <a:lstStyle/>
          <a:p>
            <a:fld id="{AA483291-8AFE-4C71-AD3D-4F131E2BFCE7}" type="slidenum">
              <a:rPr lang="vi-VN" smtClean="0"/>
              <a:t>‹#›</a:t>
            </a:fld>
            <a:endParaRPr lang="vi-VN"/>
          </a:p>
        </p:txBody>
      </p:sp>
    </p:spTree>
    <p:extLst>
      <p:ext uri="{BB962C8B-B14F-4D97-AF65-F5344CB8AC3E}">
        <p14:creationId xmlns:p14="http://schemas.microsoft.com/office/powerpoint/2010/main" val="83861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3E4F11E0-4BAF-4FB6-8EB0-C0EE9B0CB06E}"/>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CB51F767-40AB-4644-8E59-AA6EF8F18413}"/>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3881D4D-F8AA-4565-8AA9-05FD4403BFFC}"/>
              </a:ext>
            </a:extLst>
          </p:cNvPr>
          <p:cNvSpPr>
            <a:spLocks noGrp="1"/>
          </p:cNvSpPr>
          <p:nvPr>
            <p:ph type="dt" sz="half" idx="10"/>
          </p:nvPr>
        </p:nvSpPr>
        <p:spPr/>
        <p:txBody>
          <a:bodyPr/>
          <a:lstStyle/>
          <a:p>
            <a:fld id="{E5AE9726-BBD4-450E-AFB0-5C20DC592C08}" type="datetimeFigureOut">
              <a:rPr lang="vi-VN" smtClean="0"/>
              <a:t>04/01/2022</a:t>
            </a:fld>
            <a:endParaRPr lang="vi-VN"/>
          </a:p>
        </p:txBody>
      </p:sp>
      <p:sp>
        <p:nvSpPr>
          <p:cNvPr id="5" name="Chỗ dành sẵn cho Chân trang 4">
            <a:extLst>
              <a:ext uri="{FF2B5EF4-FFF2-40B4-BE49-F238E27FC236}">
                <a16:creationId xmlns:a16="http://schemas.microsoft.com/office/drawing/2014/main" id="{551F189B-3E81-43B1-803B-29685054492E}"/>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85CE1891-B24F-429F-B21D-895EBECFB1DA}"/>
              </a:ext>
            </a:extLst>
          </p:cNvPr>
          <p:cNvSpPr>
            <a:spLocks noGrp="1"/>
          </p:cNvSpPr>
          <p:nvPr>
            <p:ph type="sldNum" sz="quarter" idx="12"/>
          </p:nvPr>
        </p:nvSpPr>
        <p:spPr/>
        <p:txBody>
          <a:bodyPr/>
          <a:lstStyle/>
          <a:p>
            <a:fld id="{AA483291-8AFE-4C71-AD3D-4F131E2BFCE7}" type="slidenum">
              <a:rPr lang="vi-VN" smtClean="0"/>
              <a:t>‹#›</a:t>
            </a:fld>
            <a:endParaRPr lang="vi-VN"/>
          </a:p>
        </p:txBody>
      </p:sp>
    </p:spTree>
    <p:extLst>
      <p:ext uri="{BB962C8B-B14F-4D97-AF65-F5344CB8AC3E}">
        <p14:creationId xmlns:p14="http://schemas.microsoft.com/office/powerpoint/2010/main" val="2250709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0D6AA2F-D6A3-48E0-B8DA-F897DC4D06E5}"/>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31D2AFBB-AE72-458F-89EA-5D0AFA0B31F9}"/>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A6AB45C9-CDE0-4647-8CC9-8B8A18DDDF76}"/>
              </a:ext>
            </a:extLst>
          </p:cNvPr>
          <p:cNvSpPr>
            <a:spLocks noGrp="1"/>
          </p:cNvSpPr>
          <p:nvPr>
            <p:ph type="dt" sz="half" idx="10"/>
          </p:nvPr>
        </p:nvSpPr>
        <p:spPr/>
        <p:txBody>
          <a:bodyPr/>
          <a:lstStyle/>
          <a:p>
            <a:fld id="{E5AE9726-BBD4-450E-AFB0-5C20DC592C08}" type="datetimeFigureOut">
              <a:rPr lang="vi-VN" smtClean="0"/>
              <a:t>04/01/2022</a:t>
            </a:fld>
            <a:endParaRPr lang="vi-VN"/>
          </a:p>
        </p:txBody>
      </p:sp>
      <p:sp>
        <p:nvSpPr>
          <p:cNvPr id="5" name="Chỗ dành sẵn cho Chân trang 4">
            <a:extLst>
              <a:ext uri="{FF2B5EF4-FFF2-40B4-BE49-F238E27FC236}">
                <a16:creationId xmlns:a16="http://schemas.microsoft.com/office/drawing/2014/main" id="{341C1236-E3FA-4D2B-9235-5FFA1F6F5925}"/>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BC7E8FD3-6C6C-4F84-8CE9-2DCBAA14E160}"/>
              </a:ext>
            </a:extLst>
          </p:cNvPr>
          <p:cNvSpPr>
            <a:spLocks noGrp="1"/>
          </p:cNvSpPr>
          <p:nvPr>
            <p:ph type="sldNum" sz="quarter" idx="12"/>
          </p:nvPr>
        </p:nvSpPr>
        <p:spPr/>
        <p:txBody>
          <a:bodyPr/>
          <a:lstStyle/>
          <a:p>
            <a:fld id="{AA483291-8AFE-4C71-AD3D-4F131E2BFCE7}" type="slidenum">
              <a:rPr lang="vi-VN" smtClean="0"/>
              <a:t>‹#›</a:t>
            </a:fld>
            <a:endParaRPr lang="vi-VN"/>
          </a:p>
        </p:txBody>
      </p:sp>
    </p:spTree>
    <p:extLst>
      <p:ext uri="{BB962C8B-B14F-4D97-AF65-F5344CB8AC3E}">
        <p14:creationId xmlns:p14="http://schemas.microsoft.com/office/powerpoint/2010/main" val="3104168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DEF6B7E-AA35-4340-B041-021B54774315}"/>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6596E481-2534-40FC-998C-1B04AFDF16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56A7CB19-1428-4282-A096-9D28518615E3}"/>
              </a:ext>
            </a:extLst>
          </p:cNvPr>
          <p:cNvSpPr>
            <a:spLocks noGrp="1"/>
          </p:cNvSpPr>
          <p:nvPr>
            <p:ph type="dt" sz="half" idx="10"/>
          </p:nvPr>
        </p:nvSpPr>
        <p:spPr/>
        <p:txBody>
          <a:bodyPr/>
          <a:lstStyle/>
          <a:p>
            <a:fld id="{E5AE9726-BBD4-450E-AFB0-5C20DC592C08}" type="datetimeFigureOut">
              <a:rPr lang="vi-VN" smtClean="0"/>
              <a:t>04/01/2022</a:t>
            </a:fld>
            <a:endParaRPr lang="vi-VN"/>
          </a:p>
        </p:txBody>
      </p:sp>
      <p:sp>
        <p:nvSpPr>
          <p:cNvPr id="5" name="Chỗ dành sẵn cho Chân trang 4">
            <a:extLst>
              <a:ext uri="{FF2B5EF4-FFF2-40B4-BE49-F238E27FC236}">
                <a16:creationId xmlns:a16="http://schemas.microsoft.com/office/drawing/2014/main" id="{B280C8B5-AB8B-4750-8D13-5ACB2C78CD3E}"/>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54E82661-2F2C-4F6D-8E1D-E9882FFE5CD2}"/>
              </a:ext>
            </a:extLst>
          </p:cNvPr>
          <p:cNvSpPr>
            <a:spLocks noGrp="1"/>
          </p:cNvSpPr>
          <p:nvPr>
            <p:ph type="sldNum" sz="quarter" idx="12"/>
          </p:nvPr>
        </p:nvSpPr>
        <p:spPr/>
        <p:txBody>
          <a:bodyPr/>
          <a:lstStyle/>
          <a:p>
            <a:fld id="{AA483291-8AFE-4C71-AD3D-4F131E2BFCE7}" type="slidenum">
              <a:rPr lang="vi-VN" smtClean="0"/>
              <a:t>‹#›</a:t>
            </a:fld>
            <a:endParaRPr lang="vi-VN"/>
          </a:p>
        </p:txBody>
      </p:sp>
    </p:spTree>
    <p:extLst>
      <p:ext uri="{BB962C8B-B14F-4D97-AF65-F5344CB8AC3E}">
        <p14:creationId xmlns:p14="http://schemas.microsoft.com/office/powerpoint/2010/main" val="3921021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53E582C-850F-40EE-8EFC-DD822ABF4A39}"/>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C292FFBF-D5DE-43DE-B4F1-1A1AE0AFC5ED}"/>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8F75F2D2-3C7A-454D-9240-A0A863C186EF}"/>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0DF5FF02-585F-4DDF-A124-6EF02B44F014}"/>
              </a:ext>
            </a:extLst>
          </p:cNvPr>
          <p:cNvSpPr>
            <a:spLocks noGrp="1"/>
          </p:cNvSpPr>
          <p:nvPr>
            <p:ph type="dt" sz="half" idx="10"/>
          </p:nvPr>
        </p:nvSpPr>
        <p:spPr/>
        <p:txBody>
          <a:bodyPr/>
          <a:lstStyle/>
          <a:p>
            <a:fld id="{E5AE9726-BBD4-450E-AFB0-5C20DC592C08}" type="datetimeFigureOut">
              <a:rPr lang="vi-VN" smtClean="0"/>
              <a:t>04/01/2022</a:t>
            </a:fld>
            <a:endParaRPr lang="vi-VN"/>
          </a:p>
        </p:txBody>
      </p:sp>
      <p:sp>
        <p:nvSpPr>
          <p:cNvPr id="6" name="Chỗ dành sẵn cho Chân trang 5">
            <a:extLst>
              <a:ext uri="{FF2B5EF4-FFF2-40B4-BE49-F238E27FC236}">
                <a16:creationId xmlns:a16="http://schemas.microsoft.com/office/drawing/2014/main" id="{2AAE32D0-1396-477D-9E05-B8D13E176518}"/>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6D6A01D0-C9A2-4037-8344-479398485301}"/>
              </a:ext>
            </a:extLst>
          </p:cNvPr>
          <p:cNvSpPr>
            <a:spLocks noGrp="1"/>
          </p:cNvSpPr>
          <p:nvPr>
            <p:ph type="sldNum" sz="quarter" idx="12"/>
          </p:nvPr>
        </p:nvSpPr>
        <p:spPr/>
        <p:txBody>
          <a:bodyPr/>
          <a:lstStyle/>
          <a:p>
            <a:fld id="{AA483291-8AFE-4C71-AD3D-4F131E2BFCE7}" type="slidenum">
              <a:rPr lang="vi-VN" smtClean="0"/>
              <a:t>‹#›</a:t>
            </a:fld>
            <a:endParaRPr lang="vi-VN"/>
          </a:p>
        </p:txBody>
      </p:sp>
    </p:spTree>
    <p:extLst>
      <p:ext uri="{BB962C8B-B14F-4D97-AF65-F5344CB8AC3E}">
        <p14:creationId xmlns:p14="http://schemas.microsoft.com/office/powerpoint/2010/main" val="3620795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1360653-267B-44AC-A8E1-CDA317A37A11}"/>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3D47BA8E-4419-4A5E-9180-5DF5E1D909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04089D4B-7DB7-4769-A43B-3D8A4C91F7F0}"/>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A804E65A-7FD8-4482-A35D-613C474006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704F71DC-0F61-4C3B-B08B-ADB4521BDB30}"/>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37C1ED1D-61A7-4C32-9E59-11D85ED8F436}"/>
              </a:ext>
            </a:extLst>
          </p:cNvPr>
          <p:cNvSpPr>
            <a:spLocks noGrp="1"/>
          </p:cNvSpPr>
          <p:nvPr>
            <p:ph type="dt" sz="half" idx="10"/>
          </p:nvPr>
        </p:nvSpPr>
        <p:spPr/>
        <p:txBody>
          <a:bodyPr/>
          <a:lstStyle/>
          <a:p>
            <a:fld id="{E5AE9726-BBD4-450E-AFB0-5C20DC592C08}" type="datetimeFigureOut">
              <a:rPr lang="vi-VN" smtClean="0"/>
              <a:t>04/01/2022</a:t>
            </a:fld>
            <a:endParaRPr lang="vi-VN"/>
          </a:p>
        </p:txBody>
      </p:sp>
      <p:sp>
        <p:nvSpPr>
          <p:cNvPr id="8" name="Chỗ dành sẵn cho Chân trang 7">
            <a:extLst>
              <a:ext uri="{FF2B5EF4-FFF2-40B4-BE49-F238E27FC236}">
                <a16:creationId xmlns:a16="http://schemas.microsoft.com/office/drawing/2014/main" id="{90407C94-3BF2-4097-95E3-030DEDB6C24F}"/>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6300348A-32D1-4F6E-B7F5-2F00B9AD0B81}"/>
              </a:ext>
            </a:extLst>
          </p:cNvPr>
          <p:cNvSpPr>
            <a:spLocks noGrp="1"/>
          </p:cNvSpPr>
          <p:nvPr>
            <p:ph type="sldNum" sz="quarter" idx="12"/>
          </p:nvPr>
        </p:nvSpPr>
        <p:spPr/>
        <p:txBody>
          <a:bodyPr/>
          <a:lstStyle/>
          <a:p>
            <a:fld id="{AA483291-8AFE-4C71-AD3D-4F131E2BFCE7}" type="slidenum">
              <a:rPr lang="vi-VN" smtClean="0"/>
              <a:t>‹#›</a:t>
            </a:fld>
            <a:endParaRPr lang="vi-VN"/>
          </a:p>
        </p:txBody>
      </p:sp>
    </p:spTree>
    <p:extLst>
      <p:ext uri="{BB962C8B-B14F-4D97-AF65-F5344CB8AC3E}">
        <p14:creationId xmlns:p14="http://schemas.microsoft.com/office/powerpoint/2010/main" val="17127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3AC3698-584E-4D0A-A136-814310337C83}"/>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210F1593-4A9D-4CBD-8A3C-B1ED150A0D94}"/>
              </a:ext>
            </a:extLst>
          </p:cNvPr>
          <p:cNvSpPr>
            <a:spLocks noGrp="1"/>
          </p:cNvSpPr>
          <p:nvPr>
            <p:ph type="dt" sz="half" idx="10"/>
          </p:nvPr>
        </p:nvSpPr>
        <p:spPr/>
        <p:txBody>
          <a:bodyPr/>
          <a:lstStyle/>
          <a:p>
            <a:fld id="{E5AE9726-BBD4-450E-AFB0-5C20DC592C08}" type="datetimeFigureOut">
              <a:rPr lang="vi-VN" smtClean="0"/>
              <a:t>04/01/2022</a:t>
            </a:fld>
            <a:endParaRPr lang="vi-VN"/>
          </a:p>
        </p:txBody>
      </p:sp>
      <p:sp>
        <p:nvSpPr>
          <p:cNvPr id="4" name="Chỗ dành sẵn cho Chân trang 3">
            <a:extLst>
              <a:ext uri="{FF2B5EF4-FFF2-40B4-BE49-F238E27FC236}">
                <a16:creationId xmlns:a16="http://schemas.microsoft.com/office/drawing/2014/main" id="{2F8D9B18-F05D-43D2-9F86-168B4BEEF143}"/>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006A1F6E-038A-4BC5-A8DC-838191E9F4E5}"/>
              </a:ext>
            </a:extLst>
          </p:cNvPr>
          <p:cNvSpPr>
            <a:spLocks noGrp="1"/>
          </p:cNvSpPr>
          <p:nvPr>
            <p:ph type="sldNum" sz="quarter" idx="12"/>
          </p:nvPr>
        </p:nvSpPr>
        <p:spPr/>
        <p:txBody>
          <a:bodyPr/>
          <a:lstStyle/>
          <a:p>
            <a:fld id="{AA483291-8AFE-4C71-AD3D-4F131E2BFCE7}" type="slidenum">
              <a:rPr lang="vi-VN" smtClean="0"/>
              <a:t>‹#›</a:t>
            </a:fld>
            <a:endParaRPr lang="vi-VN"/>
          </a:p>
        </p:txBody>
      </p:sp>
    </p:spTree>
    <p:extLst>
      <p:ext uri="{BB962C8B-B14F-4D97-AF65-F5344CB8AC3E}">
        <p14:creationId xmlns:p14="http://schemas.microsoft.com/office/powerpoint/2010/main" val="1851444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67047A26-8A87-453A-9D46-4EDBC4F17996}"/>
              </a:ext>
            </a:extLst>
          </p:cNvPr>
          <p:cNvSpPr>
            <a:spLocks noGrp="1"/>
          </p:cNvSpPr>
          <p:nvPr>
            <p:ph type="dt" sz="half" idx="10"/>
          </p:nvPr>
        </p:nvSpPr>
        <p:spPr/>
        <p:txBody>
          <a:bodyPr/>
          <a:lstStyle/>
          <a:p>
            <a:fld id="{E5AE9726-BBD4-450E-AFB0-5C20DC592C08}" type="datetimeFigureOut">
              <a:rPr lang="vi-VN" smtClean="0"/>
              <a:t>04/01/2022</a:t>
            </a:fld>
            <a:endParaRPr lang="vi-VN"/>
          </a:p>
        </p:txBody>
      </p:sp>
      <p:sp>
        <p:nvSpPr>
          <p:cNvPr id="3" name="Chỗ dành sẵn cho Chân trang 2">
            <a:extLst>
              <a:ext uri="{FF2B5EF4-FFF2-40B4-BE49-F238E27FC236}">
                <a16:creationId xmlns:a16="http://schemas.microsoft.com/office/drawing/2014/main" id="{9773E802-73E5-45FE-9835-74A57C5CB102}"/>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21B1905C-5605-461F-A63C-0B4898B55D0B}"/>
              </a:ext>
            </a:extLst>
          </p:cNvPr>
          <p:cNvSpPr>
            <a:spLocks noGrp="1"/>
          </p:cNvSpPr>
          <p:nvPr>
            <p:ph type="sldNum" sz="quarter" idx="12"/>
          </p:nvPr>
        </p:nvSpPr>
        <p:spPr/>
        <p:txBody>
          <a:bodyPr/>
          <a:lstStyle/>
          <a:p>
            <a:fld id="{AA483291-8AFE-4C71-AD3D-4F131E2BFCE7}" type="slidenum">
              <a:rPr lang="vi-VN" smtClean="0"/>
              <a:t>‹#›</a:t>
            </a:fld>
            <a:endParaRPr lang="vi-VN"/>
          </a:p>
        </p:txBody>
      </p:sp>
    </p:spTree>
    <p:extLst>
      <p:ext uri="{BB962C8B-B14F-4D97-AF65-F5344CB8AC3E}">
        <p14:creationId xmlns:p14="http://schemas.microsoft.com/office/powerpoint/2010/main" val="359782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D245643-A714-40A3-B245-29649DAF9A24}"/>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FA285B63-F742-4D44-9737-99B7A91409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2A5D9DB5-1627-4B57-B904-70B5CC9D0C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E3E619F-8770-4DF9-89FD-1986D00F575F}"/>
              </a:ext>
            </a:extLst>
          </p:cNvPr>
          <p:cNvSpPr>
            <a:spLocks noGrp="1"/>
          </p:cNvSpPr>
          <p:nvPr>
            <p:ph type="dt" sz="half" idx="10"/>
          </p:nvPr>
        </p:nvSpPr>
        <p:spPr/>
        <p:txBody>
          <a:bodyPr/>
          <a:lstStyle/>
          <a:p>
            <a:fld id="{E5AE9726-BBD4-450E-AFB0-5C20DC592C08}" type="datetimeFigureOut">
              <a:rPr lang="vi-VN" smtClean="0"/>
              <a:t>04/01/2022</a:t>
            </a:fld>
            <a:endParaRPr lang="vi-VN"/>
          </a:p>
        </p:txBody>
      </p:sp>
      <p:sp>
        <p:nvSpPr>
          <p:cNvPr id="6" name="Chỗ dành sẵn cho Chân trang 5">
            <a:extLst>
              <a:ext uri="{FF2B5EF4-FFF2-40B4-BE49-F238E27FC236}">
                <a16:creationId xmlns:a16="http://schemas.microsoft.com/office/drawing/2014/main" id="{F0C5A52A-6FE2-442E-898B-1876C370F01D}"/>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69234E01-0067-424D-AC1E-92A1B709AAF4}"/>
              </a:ext>
            </a:extLst>
          </p:cNvPr>
          <p:cNvSpPr>
            <a:spLocks noGrp="1"/>
          </p:cNvSpPr>
          <p:nvPr>
            <p:ph type="sldNum" sz="quarter" idx="12"/>
          </p:nvPr>
        </p:nvSpPr>
        <p:spPr/>
        <p:txBody>
          <a:bodyPr/>
          <a:lstStyle/>
          <a:p>
            <a:fld id="{AA483291-8AFE-4C71-AD3D-4F131E2BFCE7}" type="slidenum">
              <a:rPr lang="vi-VN" smtClean="0"/>
              <a:t>‹#›</a:t>
            </a:fld>
            <a:endParaRPr lang="vi-VN"/>
          </a:p>
        </p:txBody>
      </p:sp>
    </p:spTree>
    <p:extLst>
      <p:ext uri="{BB962C8B-B14F-4D97-AF65-F5344CB8AC3E}">
        <p14:creationId xmlns:p14="http://schemas.microsoft.com/office/powerpoint/2010/main" val="1363528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B0B1158-E2FA-4606-9FE7-65FE3E409C5C}"/>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68DEF5B2-5024-428E-93E1-8C1CCC9987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3543DE2E-BD4F-4EE6-9C8E-0ADC2487DC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C2556D8-5FC8-4B97-B73B-C1459D890972}"/>
              </a:ext>
            </a:extLst>
          </p:cNvPr>
          <p:cNvSpPr>
            <a:spLocks noGrp="1"/>
          </p:cNvSpPr>
          <p:nvPr>
            <p:ph type="dt" sz="half" idx="10"/>
          </p:nvPr>
        </p:nvSpPr>
        <p:spPr/>
        <p:txBody>
          <a:bodyPr/>
          <a:lstStyle/>
          <a:p>
            <a:fld id="{E5AE9726-BBD4-450E-AFB0-5C20DC592C08}" type="datetimeFigureOut">
              <a:rPr lang="vi-VN" smtClean="0"/>
              <a:t>04/01/2022</a:t>
            </a:fld>
            <a:endParaRPr lang="vi-VN"/>
          </a:p>
        </p:txBody>
      </p:sp>
      <p:sp>
        <p:nvSpPr>
          <p:cNvPr id="6" name="Chỗ dành sẵn cho Chân trang 5">
            <a:extLst>
              <a:ext uri="{FF2B5EF4-FFF2-40B4-BE49-F238E27FC236}">
                <a16:creationId xmlns:a16="http://schemas.microsoft.com/office/drawing/2014/main" id="{CE0D5917-93F7-4290-A352-9F1D60022793}"/>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2FEFBD3C-AB31-4B5D-87A9-5C0A9C0E1349}"/>
              </a:ext>
            </a:extLst>
          </p:cNvPr>
          <p:cNvSpPr>
            <a:spLocks noGrp="1"/>
          </p:cNvSpPr>
          <p:nvPr>
            <p:ph type="sldNum" sz="quarter" idx="12"/>
          </p:nvPr>
        </p:nvSpPr>
        <p:spPr/>
        <p:txBody>
          <a:bodyPr/>
          <a:lstStyle/>
          <a:p>
            <a:fld id="{AA483291-8AFE-4C71-AD3D-4F131E2BFCE7}" type="slidenum">
              <a:rPr lang="vi-VN" smtClean="0"/>
              <a:t>‹#›</a:t>
            </a:fld>
            <a:endParaRPr lang="vi-VN"/>
          </a:p>
        </p:txBody>
      </p:sp>
    </p:spTree>
    <p:extLst>
      <p:ext uri="{BB962C8B-B14F-4D97-AF65-F5344CB8AC3E}">
        <p14:creationId xmlns:p14="http://schemas.microsoft.com/office/powerpoint/2010/main" val="1951841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F61061F2-259A-4F47-80F7-CA2BC77B42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48C65CDD-07E6-476C-B171-516D4D4D2F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3A2B8E3E-85CA-42A3-BC0B-C60EE2F8E0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E9726-BBD4-450E-AFB0-5C20DC592C08}" type="datetimeFigureOut">
              <a:rPr lang="vi-VN" smtClean="0"/>
              <a:t>04/01/2022</a:t>
            </a:fld>
            <a:endParaRPr lang="vi-VN"/>
          </a:p>
        </p:txBody>
      </p:sp>
      <p:sp>
        <p:nvSpPr>
          <p:cNvPr id="5" name="Chỗ dành sẵn cho Chân trang 4">
            <a:extLst>
              <a:ext uri="{FF2B5EF4-FFF2-40B4-BE49-F238E27FC236}">
                <a16:creationId xmlns:a16="http://schemas.microsoft.com/office/drawing/2014/main" id="{326F54DD-855D-4DAA-8A35-612A546325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F66F7B6B-EB3A-4734-802A-8A707B22B8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83291-8AFE-4C71-AD3D-4F131E2BFCE7}" type="slidenum">
              <a:rPr lang="vi-VN" smtClean="0"/>
              <a:t>‹#›</a:t>
            </a:fld>
            <a:endParaRPr lang="vi-VN"/>
          </a:p>
        </p:txBody>
      </p:sp>
    </p:spTree>
    <p:extLst>
      <p:ext uri="{BB962C8B-B14F-4D97-AF65-F5344CB8AC3E}">
        <p14:creationId xmlns:p14="http://schemas.microsoft.com/office/powerpoint/2010/main" val="311297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6884128"/>
          </a:xfrm>
        </p:spPr>
      </p:pic>
      <p:sp>
        <p:nvSpPr>
          <p:cNvPr id="6" name="TextBox 5">
            <a:extLst>
              <a:ext uri="{FF2B5EF4-FFF2-40B4-BE49-F238E27FC236}">
                <a16:creationId xmlns:a16="http://schemas.microsoft.com/office/drawing/2014/main" id="{7D40DD98-41B3-41B2-B1E5-9C73505E9761}"/>
              </a:ext>
            </a:extLst>
          </p:cNvPr>
          <p:cNvSpPr txBox="1"/>
          <p:nvPr/>
        </p:nvSpPr>
        <p:spPr>
          <a:xfrm>
            <a:off x="2139302" y="1362421"/>
            <a:ext cx="7913395" cy="630938"/>
          </a:xfrm>
          <a:prstGeom prst="rect">
            <a:avLst/>
          </a:prstGeom>
          <a:noFill/>
        </p:spPr>
        <p:txBody>
          <a:bodyPr wrap="square" lIns="91400" tIns="45718" rIns="91400" bIns="45718" rtlCol="0">
            <a:spAutoFit/>
          </a:bodyPr>
          <a:lstStyle/>
          <a:p>
            <a:pPr algn="ctr"/>
            <a:r>
              <a:rPr lang="en-US" sz="3500" b="1" dirty="0" err="1">
                <a:solidFill>
                  <a:srgbClr val="FF0000"/>
                </a:solidFill>
                <a:latin typeface="VNI-Avo" pitchFamily="2" charset="0"/>
              </a:rPr>
              <a:t>Moân</a:t>
            </a:r>
            <a:r>
              <a:rPr lang="en-US" sz="3500" b="1" dirty="0">
                <a:solidFill>
                  <a:srgbClr val="FF0000"/>
                </a:solidFill>
                <a:latin typeface="VNI-Avo" pitchFamily="2" charset="0"/>
              </a:rPr>
              <a:t>: </a:t>
            </a:r>
            <a:r>
              <a:rPr lang="en-US" sz="3500" b="1" dirty="0" err="1">
                <a:solidFill>
                  <a:srgbClr val="FF0000"/>
                </a:solidFill>
                <a:latin typeface="VNI-Avo" pitchFamily="2" charset="0"/>
              </a:rPr>
              <a:t>Tieáng</a:t>
            </a:r>
            <a:r>
              <a:rPr lang="en-US" sz="3500" b="1" dirty="0">
                <a:solidFill>
                  <a:srgbClr val="FF0000"/>
                </a:solidFill>
                <a:latin typeface="VNI-Avo" pitchFamily="2" charset="0"/>
              </a:rPr>
              <a:t> </a:t>
            </a:r>
            <a:r>
              <a:rPr lang="en-US" sz="3500" b="1" dirty="0" err="1">
                <a:solidFill>
                  <a:srgbClr val="FF0000"/>
                </a:solidFill>
                <a:latin typeface="VNI-Avo" pitchFamily="2" charset="0"/>
              </a:rPr>
              <a:t>Vieät</a:t>
            </a:r>
            <a:endParaRPr lang="en-US" sz="3500" b="1" dirty="0">
              <a:solidFill>
                <a:srgbClr val="FF0000"/>
              </a:solidFill>
              <a:latin typeface="VNI-Avo" pitchFamily="2" charset="0"/>
            </a:endParaRPr>
          </a:p>
        </p:txBody>
      </p:sp>
      <p:sp>
        <p:nvSpPr>
          <p:cNvPr id="7" name="TextBox 6">
            <a:extLst>
              <a:ext uri="{FF2B5EF4-FFF2-40B4-BE49-F238E27FC236}">
                <a16:creationId xmlns:a16="http://schemas.microsoft.com/office/drawing/2014/main" id="{21F21813-4F01-4327-A10C-54ECCB1D76E2}"/>
              </a:ext>
            </a:extLst>
          </p:cNvPr>
          <p:cNvSpPr txBox="1"/>
          <p:nvPr/>
        </p:nvSpPr>
        <p:spPr>
          <a:xfrm>
            <a:off x="1" y="167211"/>
            <a:ext cx="12192000" cy="1015659"/>
          </a:xfrm>
          <a:prstGeom prst="rect">
            <a:avLst/>
          </a:prstGeom>
          <a:noFill/>
        </p:spPr>
        <p:txBody>
          <a:bodyPr wrap="square" lIns="91400" tIns="45718" rIns="91400" bIns="45718" rtlCol="0">
            <a:spAutoFit/>
          </a:bodyPr>
          <a:lstStyle/>
          <a:p>
            <a:pPr algn="ctr"/>
            <a:r>
              <a:rPr lang="en-US" sz="3000" b="1">
                <a:solidFill>
                  <a:srgbClr val="00B050"/>
                </a:solidFill>
                <a:latin typeface="VNI-Avo" pitchFamily="2" charset="0"/>
              </a:rPr>
              <a:t>UÛY BAN NHAÂN DAÂN QUAÄN 12</a:t>
            </a:r>
          </a:p>
          <a:p>
            <a:pPr algn="ctr"/>
            <a:r>
              <a:rPr lang="en-US" sz="3000" b="1">
                <a:solidFill>
                  <a:srgbClr val="0070C0"/>
                </a:solidFill>
                <a:latin typeface="VNI-Avo" pitchFamily="2" charset="0"/>
              </a:rPr>
              <a:t>TRÖÔØNG TIEÅU HOÏC LYÙ TÖÏ TROÏNG</a:t>
            </a:r>
            <a:endParaRPr lang="en-US" sz="3000" b="1" dirty="0">
              <a:solidFill>
                <a:srgbClr val="0070C0"/>
              </a:solidFill>
              <a:latin typeface="VNI-Avo" pitchFamily="2" charset="0"/>
            </a:endParaRPr>
          </a:p>
        </p:txBody>
      </p:sp>
      <p:sp>
        <p:nvSpPr>
          <p:cNvPr id="8" name="TextBox 6">
            <a:extLst>
              <a:ext uri="{FF2B5EF4-FFF2-40B4-BE49-F238E27FC236}">
                <a16:creationId xmlns:a16="http://schemas.microsoft.com/office/drawing/2014/main" id="{5EC9DF43-855C-40DE-96F6-F5443CA37DA7}"/>
              </a:ext>
            </a:extLst>
          </p:cNvPr>
          <p:cNvSpPr txBox="1"/>
          <p:nvPr/>
        </p:nvSpPr>
        <p:spPr>
          <a:xfrm>
            <a:off x="1637566" y="2832889"/>
            <a:ext cx="8415131" cy="2401219"/>
          </a:xfrm>
          <a:prstGeom prst="rect">
            <a:avLst/>
          </a:prstGeom>
          <a:noFill/>
        </p:spPr>
        <p:txBody>
          <a:bodyPr wrap="square" lIns="91928" tIns="45998" rIns="91928" bIns="45998" rtlCol="0">
            <a:spAutoFit/>
          </a:bodyPr>
          <a:lstStyle/>
          <a:p>
            <a:pPr algn="ctr" defTabSz="907300"/>
            <a:r>
              <a:rPr lang="en-US" sz="5000" b="1">
                <a:solidFill>
                  <a:srgbClr val="FF0000"/>
                </a:solidFill>
                <a:latin typeface="VNI-Avo" pitchFamily="2" charset="0"/>
              </a:rPr>
              <a:t>Chuû ñeà 16: ÖÔÙC MÔ </a:t>
            </a:r>
          </a:p>
          <a:p>
            <a:pPr algn="ctr" defTabSz="907300"/>
            <a:r>
              <a:rPr lang="en-US" sz="5000" b="1">
                <a:solidFill>
                  <a:srgbClr val="FF0000"/>
                </a:solidFill>
                <a:latin typeface="VNI-Avo" pitchFamily="2" charset="0"/>
              </a:rPr>
              <a:t>Baøi 1: ieâc  uoâc  öôc</a:t>
            </a:r>
          </a:p>
          <a:p>
            <a:pPr algn="ctr" defTabSz="907300"/>
            <a:r>
              <a:rPr lang="en-US" sz="5000" b="1">
                <a:solidFill>
                  <a:srgbClr val="FF0000"/>
                </a:solidFill>
                <a:latin typeface="VNI-Avo" pitchFamily="2" charset="0"/>
              </a:rPr>
              <a:t> ( tieát 2)</a:t>
            </a:r>
            <a:endParaRPr lang="en-US" sz="5000" b="1" dirty="0">
              <a:solidFill>
                <a:srgbClr val="FF0000"/>
              </a:solidFill>
              <a:latin typeface="VNI-Avo" pitchFamily="2" charset="0"/>
            </a:endParaRPr>
          </a:p>
        </p:txBody>
      </p:sp>
    </p:spTree>
    <p:extLst>
      <p:ext uri="{BB962C8B-B14F-4D97-AF65-F5344CB8AC3E}">
        <p14:creationId xmlns:p14="http://schemas.microsoft.com/office/powerpoint/2010/main" val="1896183625"/>
      </p:ext>
    </p:extLst>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 y="-16317"/>
            <a:ext cx="12192000" cy="6874128"/>
          </a:xfrm>
          <a:prstGeom prst="rect">
            <a:avLst/>
          </a:prstGeom>
        </p:spPr>
      </p:pic>
      <p:pic>
        <p:nvPicPr>
          <p:cNvPr id="14" name="图片 13"/>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105403" y="-185233"/>
            <a:ext cx="12111024" cy="7362925"/>
          </a:xfrm>
          <a:prstGeom prst="rect">
            <a:avLst/>
          </a:prstGeom>
        </p:spPr>
      </p:pic>
      <p:sp>
        <p:nvSpPr>
          <p:cNvPr id="5" name="Rectangle 4"/>
          <p:cNvSpPr/>
          <p:nvPr/>
        </p:nvSpPr>
        <p:spPr>
          <a:xfrm>
            <a:off x="3689350" y="1897079"/>
            <a:ext cx="4813356" cy="1122159"/>
          </a:xfrm>
          <a:prstGeom prst="rect">
            <a:avLst/>
          </a:prstGeom>
          <a:ln>
            <a:noFill/>
          </a:ln>
        </p:spPr>
        <p:txBody>
          <a:bodyPr wrap="square" lIns="92135" tIns="46091" rIns="92135" bIns="46091">
            <a:spAutoFit/>
          </a:bodyPr>
          <a:lstStyle/>
          <a:p>
            <a:pPr algn="ctr" defTabSz="1231698">
              <a:defRPr/>
            </a:pPr>
            <a:r>
              <a:rPr lang="en-US" sz="6700" b="1" err="1">
                <a:ln w="22225">
                  <a:solidFill>
                    <a:srgbClr val="ED7D31"/>
                  </a:solidFill>
                  <a:prstDash val="solid"/>
                </a:ln>
                <a:solidFill>
                  <a:srgbClr val="FFFF00"/>
                </a:solidFill>
                <a:latin typeface="VNI-Avo" pitchFamily="2" charset="0"/>
              </a:rPr>
              <a:t>Luyeän</a:t>
            </a:r>
            <a:r>
              <a:rPr lang="en-US" sz="6700" b="1">
                <a:ln w="22225">
                  <a:solidFill>
                    <a:srgbClr val="ED7D31"/>
                  </a:solidFill>
                  <a:prstDash val="solid"/>
                </a:ln>
                <a:solidFill>
                  <a:srgbClr val="FFFF00"/>
                </a:solidFill>
                <a:latin typeface="VNI-Avo" pitchFamily="2" charset="0"/>
              </a:rPr>
              <a:t> ñoïc</a:t>
            </a:r>
            <a:endParaRPr lang="en-US" sz="6700" b="1" dirty="0">
              <a:ln w="22225">
                <a:solidFill>
                  <a:srgbClr val="ED7D31"/>
                </a:solidFill>
                <a:prstDash val="solid"/>
              </a:ln>
              <a:solidFill>
                <a:srgbClr val="FFFF00"/>
              </a:solidFill>
              <a:latin typeface="VNI-Avo" pitchFamily="2" charset="0"/>
            </a:endParaRPr>
          </a:p>
        </p:txBody>
      </p:sp>
    </p:spTree>
    <p:extLst>
      <p:ext uri="{BB962C8B-B14F-4D97-AF65-F5344CB8AC3E}">
        <p14:creationId xmlns:p14="http://schemas.microsoft.com/office/powerpoint/2010/main" val="1616232186"/>
      </p:ext>
    </p:extLst>
  </p:cSld>
  <p:clrMapOvr>
    <a:masterClrMapping/>
  </p:clrMapOvr>
  <p:transition spd="slow"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
            <a:extLst>
              <a:ext uri="{FF2B5EF4-FFF2-40B4-BE49-F238E27FC236}">
                <a16:creationId xmlns:a16="http://schemas.microsoft.com/office/drawing/2014/main" id="{5466E5C3-5571-413C-8C37-57AF8026F0B3}"/>
              </a:ext>
            </a:extLst>
          </p:cNvPr>
          <p:cNvSpPr txBox="1"/>
          <p:nvPr/>
        </p:nvSpPr>
        <p:spPr>
          <a:xfrm>
            <a:off x="1100750" y="5733370"/>
            <a:ext cx="2984163" cy="645977"/>
          </a:xfrm>
          <a:prstGeom prst="rect">
            <a:avLst/>
          </a:prstGeom>
          <a:noFill/>
        </p:spPr>
        <p:txBody>
          <a:bodyPr wrap="square" lIns="91089" tIns="45545" rIns="91089" bIns="45545">
            <a:spAutoFit/>
          </a:bodyPr>
          <a:lstStyle>
            <a:defPPr>
              <a:defRPr lang="en-US"/>
            </a:defPPr>
            <a:lvl1pPr algn="ctr">
              <a:defRPr sz="4000">
                <a:solidFill>
                  <a:srgbClr val="C00000"/>
                </a:solidFill>
                <a:latin typeface="Quicksand Medium" pitchFamily="2" charset="0"/>
                <a:cs typeface="Arial-SGK-TV" pitchFamily="2" charset="0"/>
              </a:defRPr>
            </a:lvl1pPr>
          </a:lstStyle>
          <a:p>
            <a:pPr defTabSz="914400">
              <a:defRPr/>
            </a:pPr>
            <a:r>
              <a:rPr lang="en-US" sz="3600" b="1" kern="0">
                <a:solidFill>
                  <a:srgbClr val="000000"/>
                </a:solidFill>
                <a:latin typeface="VNI-Avo" pitchFamily="2" charset="0"/>
              </a:rPr>
              <a:t>thaày thuoác</a:t>
            </a:r>
            <a:endParaRPr lang="vi-VN" sz="3600" b="1" kern="0" dirty="0">
              <a:solidFill>
                <a:sysClr val="windowText" lastClr="000000"/>
              </a:solidFill>
            </a:endParaRPr>
          </a:p>
        </p:txBody>
      </p:sp>
      <p:sp>
        <p:nvSpPr>
          <p:cNvPr id="11" name="TextBox 1">
            <a:extLst>
              <a:ext uri="{FF2B5EF4-FFF2-40B4-BE49-F238E27FC236}">
                <a16:creationId xmlns:a16="http://schemas.microsoft.com/office/drawing/2014/main" id="{5466E5C3-5571-413C-8C37-57AF8026F0B3}"/>
              </a:ext>
            </a:extLst>
          </p:cNvPr>
          <p:cNvSpPr txBox="1"/>
          <p:nvPr/>
        </p:nvSpPr>
        <p:spPr>
          <a:xfrm>
            <a:off x="5055517" y="2659551"/>
            <a:ext cx="2699329" cy="645977"/>
          </a:xfrm>
          <a:prstGeom prst="rect">
            <a:avLst/>
          </a:prstGeom>
          <a:noFill/>
        </p:spPr>
        <p:txBody>
          <a:bodyPr wrap="square" lIns="91089" tIns="45545" rIns="91089" bIns="45545">
            <a:spAutoFit/>
          </a:bodyPr>
          <a:lstStyle>
            <a:defPPr>
              <a:defRPr lang="en-US"/>
            </a:defPPr>
            <a:lvl1pPr algn="ctr">
              <a:defRPr sz="4000">
                <a:solidFill>
                  <a:srgbClr val="C00000"/>
                </a:solidFill>
                <a:latin typeface="Quicksand Medium" pitchFamily="2" charset="0"/>
                <a:cs typeface="Arial-SGK-TV" pitchFamily="2" charset="0"/>
              </a:defRPr>
            </a:lvl1pPr>
          </a:lstStyle>
          <a:p>
            <a:pPr defTabSz="914400">
              <a:defRPr/>
            </a:pPr>
            <a:r>
              <a:rPr lang="en-US" sz="3600" b="1" kern="0">
                <a:solidFill>
                  <a:srgbClr val="000000"/>
                </a:solidFill>
                <a:latin typeface="VNI-Avo" pitchFamily="2" charset="0"/>
              </a:rPr>
              <a:t>ñaäu bieác</a:t>
            </a:r>
            <a:endParaRPr lang="vi-VN" sz="3600" b="1" kern="0" dirty="0">
              <a:solidFill>
                <a:srgbClr val="D2232A"/>
              </a:solidFill>
            </a:endParaRPr>
          </a:p>
        </p:txBody>
      </p:sp>
      <p:pic>
        <p:nvPicPr>
          <p:cNvPr id="7" name="Kí hiệu sách - đọc">
            <a:extLst>
              <a:ext uri="{FF2B5EF4-FFF2-40B4-BE49-F238E27FC236}">
                <a16:creationId xmlns:a16="http://schemas.microsoft.com/office/drawing/2014/main" id="{81FAAED1-05F9-4773-B94E-2B7264D3BC9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1167" y="19013"/>
            <a:ext cx="705433" cy="695465"/>
          </a:xfrm>
          <a:prstGeom prst="rect">
            <a:avLst/>
          </a:prstGeom>
        </p:spPr>
      </p:pic>
      <p:cxnSp>
        <p:nvCxnSpPr>
          <p:cNvPr id="8" name="Straight Connector 7"/>
          <p:cNvCxnSpPr/>
          <p:nvPr/>
        </p:nvCxnSpPr>
        <p:spPr>
          <a:xfrm>
            <a:off x="6712943" y="3195650"/>
            <a:ext cx="760515" cy="0"/>
          </a:xfrm>
          <a:prstGeom prst="line">
            <a:avLst/>
          </a:prstGeom>
          <a:noFill/>
          <a:ln w="38100" cap="flat" cmpd="sng" algn="ctr">
            <a:solidFill>
              <a:srgbClr val="FF0000"/>
            </a:solidFill>
            <a:prstDash val="solid"/>
          </a:ln>
          <a:effectLst/>
        </p:spPr>
      </p:cxnSp>
      <p:cxnSp>
        <p:nvCxnSpPr>
          <p:cNvPr id="9" name="Straight Connector 8"/>
          <p:cNvCxnSpPr/>
          <p:nvPr/>
        </p:nvCxnSpPr>
        <p:spPr>
          <a:xfrm flipV="1">
            <a:off x="3006033" y="6307443"/>
            <a:ext cx="728519" cy="1"/>
          </a:xfrm>
          <a:prstGeom prst="line">
            <a:avLst/>
          </a:prstGeom>
          <a:noFill/>
          <a:ln w="38100" cap="flat" cmpd="sng" algn="ctr">
            <a:solidFill>
              <a:srgbClr val="FF0000"/>
            </a:solidFill>
            <a:prstDash val="solid"/>
          </a:ln>
          <a:effectLst/>
        </p:spPr>
      </p:cxnSp>
      <p:cxnSp>
        <p:nvCxnSpPr>
          <p:cNvPr id="10" name="Straight Connector 9"/>
          <p:cNvCxnSpPr/>
          <p:nvPr/>
        </p:nvCxnSpPr>
        <p:spPr>
          <a:xfrm flipV="1">
            <a:off x="8691967" y="6379347"/>
            <a:ext cx="650140" cy="1"/>
          </a:xfrm>
          <a:prstGeom prst="line">
            <a:avLst/>
          </a:prstGeom>
          <a:noFill/>
          <a:ln w="38100" cap="flat" cmpd="sng" algn="ctr">
            <a:solidFill>
              <a:srgbClr val="FF0000"/>
            </a:solidFill>
            <a:prstDash val="solid"/>
          </a:ln>
          <a:effectLst/>
        </p:spPr>
      </p:cxnSp>
      <p:sp>
        <p:nvSpPr>
          <p:cNvPr id="12" name="TextBox 2">
            <a:extLst>
              <a:ext uri="{FF2B5EF4-FFF2-40B4-BE49-F238E27FC236}">
                <a16:creationId xmlns:a16="http://schemas.microsoft.com/office/drawing/2014/main" id="{6A77160E-4CEC-42FD-BAFE-AF7AC57F96B5}"/>
              </a:ext>
            </a:extLst>
          </p:cNvPr>
          <p:cNvSpPr txBox="1"/>
          <p:nvPr/>
        </p:nvSpPr>
        <p:spPr>
          <a:xfrm>
            <a:off x="8077040" y="5763733"/>
            <a:ext cx="3042058" cy="645977"/>
          </a:xfrm>
          <a:prstGeom prst="rect">
            <a:avLst/>
          </a:prstGeom>
          <a:noFill/>
        </p:spPr>
        <p:txBody>
          <a:bodyPr wrap="square" lIns="91089" tIns="45545" rIns="91089" bIns="45545">
            <a:spAutoFit/>
          </a:bodyPr>
          <a:lstStyle>
            <a:defPPr>
              <a:defRPr lang="en-US"/>
            </a:defPPr>
            <a:lvl1pPr algn="ctr">
              <a:defRPr sz="4000">
                <a:solidFill>
                  <a:srgbClr val="C00000"/>
                </a:solidFill>
                <a:latin typeface="Quicksand Medium" pitchFamily="2" charset="0"/>
                <a:cs typeface="Arial-SGK-TV" pitchFamily="2" charset="0"/>
              </a:defRPr>
            </a:lvl1pPr>
          </a:lstStyle>
          <a:p>
            <a:pPr defTabSz="914400">
              <a:defRPr/>
            </a:pPr>
            <a:r>
              <a:rPr lang="en-US" sz="3600" b="1" kern="0">
                <a:solidFill>
                  <a:sysClr val="windowText" lastClr="000000"/>
                </a:solidFill>
                <a:latin typeface="VNI-Avo" pitchFamily="2" charset="0"/>
              </a:rPr>
              <a:t>löôïc vaøng</a:t>
            </a:r>
            <a:endParaRPr lang="vi-VN" sz="3600" b="1" kern="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578" t="22712" r="61801" b="61761"/>
          <a:stretch/>
        </p:blipFill>
        <p:spPr>
          <a:xfrm>
            <a:off x="1132828" y="3305527"/>
            <a:ext cx="2952085" cy="2329005"/>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34437" t="7152" r="38201" b="78825"/>
          <a:stretch/>
        </p:blipFill>
        <p:spPr>
          <a:xfrm>
            <a:off x="4865298" y="155275"/>
            <a:ext cx="3211742" cy="2310357"/>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60811" t="23219" r="11835" b="62396"/>
          <a:stretch/>
        </p:blipFill>
        <p:spPr>
          <a:xfrm>
            <a:off x="7754561" y="3176459"/>
            <a:ext cx="3364537" cy="2389431"/>
          </a:xfrm>
          <a:prstGeom prst="rect">
            <a:avLst/>
          </a:prstGeom>
        </p:spPr>
      </p:pic>
    </p:spTree>
    <p:extLst>
      <p:ext uri="{BB962C8B-B14F-4D97-AF65-F5344CB8AC3E}">
        <p14:creationId xmlns:p14="http://schemas.microsoft.com/office/powerpoint/2010/main" val="2374642406"/>
      </p:ext>
    </p:extLst>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5857" y="3579143"/>
            <a:ext cx="5256362" cy="326360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2385" y="251465"/>
            <a:ext cx="5217547" cy="332767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539" y="3596986"/>
            <a:ext cx="5451894" cy="3245763"/>
          </a:xfrm>
          <a:prstGeom prst="rect">
            <a:avLst/>
          </a:prstGeom>
        </p:spPr>
      </p:pic>
    </p:spTree>
    <p:extLst>
      <p:ext uri="{BB962C8B-B14F-4D97-AF65-F5344CB8AC3E}">
        <p14:creationId xmlns:p14="http://schemas.microsoft.com/office/powerpoint/2010/main" val="4019098394"/>
      </p:ext>
    </p:extLst>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8863" y="0"/>
            <a:ext cx="11938000" cy="6858000"/>
          </a:xfrm>
          <a:prstGeom prst="roundRect">
            <a:avLst/>
          </a:prstGeom>
          <a:solidFill>
            <a:srgbClr val="FBB5FA"/>
          </a:solidFill>
          <a:ln w="53975">
            <a:solidFill>
              <a:srgbClr val="FF33CC"/>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457181">
              <a:lnSpc>
                <a:spcPct val="150000"/>
              </a:lnSpc>
            </a:pPr>
            <a:r>
              <a:rPr lang="en-US" sz="4000" b="1">
                <a:solidFill>
                  <a:srgbClr val="00B050"/>
                </a:solidFill>
                <a:latin typeface="VNI-Avo" pitchFamily="2" charset="0"/>
              </a:rPr>
              <a:t>Öôùc mô theo ngheà cuûa oâng</a:t>
            </a:r>
            <a:endParaRPr lang="en-US" sz="4000" b="1" dirty="0">
              <a:solidFill>
                <a:srgbClr val="00B050"/>
              </a:solidFill>
              <a:latin typeface="VNI-Avo" pitchFamily="2" charset="0"/>
            </a:endParaRPr>
          </a:p>
          <a:p>
            <a:pPr algn="just" defTabSz="457181">
              <a:lnSpc>
                <a:spcPct val="150000"/>
              </a:lnSpc>
            </a:pPr>
            <a:r>
              <a:rPr lang="en-US" sz="4000" b="1">
                <a:solidFill>
                  <a:srgbClr val="E7E6E6">
                    <a:lumMod val="10000"/>
                  </a:srgbClr>
                </a:solidFill>
                <a:latin typeface="VNI-Avo" pitchFamily="2" charset="0"/>
              </a:rPr>
              <a:t> 	OÂng cuûa An laø baùc só ñoâng y. OÂng noùi thöôïc döôïc, ñaäu bieác vöøa laøm caûnh, vöøa coù theå duøng laøm vò thuoác. Caây löôïc vaøng coù theå duøng ñeå chöõa ñöôïc nhieàu thöù beänh. An öôùc mô sau naøy trôû thaønh thaày thuoác gioáng oâng.</a:t>
            </a:r>
            <a:endParaRPr lang="en-US" sz="4000" b="1" dirty="0">
              <a:solidFill>
                <a:srgbClr val="E7E6E6">
                  <a:lumMod val="10000"/>
                </a:srgbClr>
              </a:solidFill>
              <a:latin typeface="VNI-Avo" pitchFamily="2" charset="0"/>
            </a:endParaRPr>
          </a:p>
        </p:txBody>
      </p:sp>
      <p:cxnSp>
        <p:nvCxnSpPr>
          <p:cNvPr id="6" name="Straight Connector 5"/>
          <p:cNvCxnSpPr/>
          <p:nvPr/>
        </p:nvCxnSpPr>
        <p:spPr>
          <a:xfrm flipV="1">
            <a:off x="621102" y="2863970"/>
            <a:ext cx="1311215" cy="172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311879" y="2881223"/>
            <a:ext cx="1311215" cy="172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917721" y="3847382"/>
            <a:ext cx="1311215" cy="172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936966" y="3812877"/>
            <a:ext cx="1311215" cy="172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0248181" y="5676183"/>
            <a:ext cx="1311215" cy="172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64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769471" y="711203"/>
            <a:ext cx="9886802" cy="219165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just" defTabSz="457181"/>
            <a:r>
              <a:rPr lang="en-US" sz="4800">
                <a:solidFill>
                  <a:srgbClr val="FF0000"/>
                </a:solidFill>
                <a:latin typeface="VNI-Avo" pitchFamily="2" charset="0"/>
              </a:rPr>
              <a:t>       An öôùc mô ñieàu gì?</a:t>
            </a:r>
            <a:endParaRPr lang="en-US" sz="4800" dirty="0">
              <a:solidFill>
                <a:srgbClr val="FF0000"/>
              </a:solidFill>
              <a:latin typeface="VNI-Avo" pitchFamily="2" charset="0"/>
            </a:endParaRPr>
          </a:p>
        </p:txBody>
      </p:sp>
      <p:sp>
        <p:nvSpPr>
          <p:cNvPr id="12" name="Rounded Rectangle 11"/>
          <p:cNvSpPr/>
          <p:nvPr/>
        </p:nvSpPr>
        <p:spPr>
          <a:xfrm>
            <a:off x="769471" y="3468946"/>
            <a:ext cx="9886802" cy="219165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just" defTabSz="457181"/>
            <a:r>
              <a:rPr lang="en-US" sz="4800">
                <a:solidFill>
                  <a:srgbClr val="FF0000"/>
                </a:solidFill>
                <a:latin typeface="VNI-Avo" pitchFamily="2" charset="0"/>
              </a:rPr>
              <a:t>       An öôùc mô trôû thaønh thaày thuoác gioáng oâng.</a:t>
            </a:r>
            <a:endParaRPr lang="en-US" sz="4800" dirty="0">
              <a:solidFill>
                <a:srgbClr val="FF0000"/>
              </a:solidFill>
              <a:latin typeface="VNI-Avo" pitchFamily="2" charset="0"/>
            </a:endParaRPr>
          </a:p>
        </p:txBody>
      </p:sp>
      <p:sp>
        <p:nvSpPr>
          <p:cNvPr id="5" name="Right Arrow 4"/>
          <p:cNvSpPr/>
          <p:nvPr/>
        </p:nvSpPr>
        <p:spPr>
          <a:xfrm>
            <a:off x="769461" y="3962431"/>
            <a:ext cx="1277590" cy="46445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457181"/>
            <a:endParaRPr lang="vi-VN">
              <a:solidFill>
                <a:prstClr val="white"/>
              </a:solidFill>
            </a:endParaRPr>
          </a:p>
        </p:txBody>
      </p:sp>
    </p:spTree>
    <p:extLst>
      <p:ext uri="{BB962C8B-B14F-4D97-AF65-F5344CB8AC3E}">
        <p14:creationId xmlns:p14="http://schemas.microsoft.com/office/powerpoint/2010/main" val="209516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8863" y="0"/>
            <a:ext cx="11938000" cy="6858000"/>
          </a:xfrm>
          <a:prstGeom prst="roundRect">
            <a:avLst/>
          </a:prstGeom>
          <a:solidFill>
            <a:srgbClr val="FBB5FA"/>
          </a:solidFill>
          <a:ln w="53975">
            <a:solidFill>
              <a:srgbClr val="FF33CC"/>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defTabSz="457181">
              <a:lnSpc>
                <a:spcPct val="150000"/>
              </a:lnSpc>
            </a:pPr>
            <a:r>
              <a:rPr lang="en-US" sz="4000" b="1">
                <a:solidFill>
                  <a:srgbClr val="00B050"/>
                </a:solidFill>
                <a:latin typeface="VNI-Avo" pitchFamily="2" charset="0"/>
              </a:rPr>
              <a:t>Öôùc mô theo ngheà cuûa oâng</a:t>
            </a:r>
            <a:endParaRPr lang="en-US" sz="4000" b="1" dirty="0">
              <a:solidFill>
                <a:srgbClr val="00B050"/>
              </a:solidFill>
              <a:latin typeface="VNI-Avo" pitchFamily="2" charset="0"/>
            </a:endParaRPr>
          </a:p>
          <a:p>
            <a:pPr algn="just" defTabSz="457181">
              <a:lnSpc>
                <a:spcPct val="150000"/>
              </a:lnSpc>
            </a:pPr>
            <a:r>
              <a:rPr lang="en-US" sz="4000" b="1">
                <a:solidFill>
                  <a:srgbClr val="E7E6E6">
                    <a:lumMod val="10000"/>
                  </a:srgbClr>
                </a:solidFill>
                <a:latin typeface="VNI-Avo" pitchFamily="2" charset="0"/>
              </a:rPr>
              <a:t> 	OÂng cuûa An laø baùc só ñoâng y. OÂng noùi thöôïc döôïc, ñaäu bieác vöøa laøm caûnh, vöøa coù theå duøng laøm vò thuoác. Caây löôïc vaøng coù theå duøng ñeå chöõa ñöôïc nhieàu thöù beänh. An öôùc mô sau naøy trôû thaønh thaày thuoác gioáng oâng.</a:t>
            </a:r>
            <a:endParaRPr lang="en-US" sz="4000" b="1" dirty="0">
              <a:solidFill>
                <a:srgbClr val="E7E6E6">
                  <a:lumMod val="10000"/>
                </a:srgbClr>
              </a:solidFill>
              <a:latin typeface="VNI-Avo" pitchFamily="2" charset="0"/>
            </a:endParaRPr>
          </a:p>
        </p:txBody>
      </p:sp>
    </p:spTree>
    <p:extLst>
      <p:ext uri="{BB962C8B-B14F-4D97-AF65-F5344CB8AC3E}">
        <p14:creationId xmlns:p14="http://schemas.microsoft.com/office/powerpoint/2010/main" val="270695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65950"/>
          <a:stretch/>
        </p:blipFill>
        <p:spPr bwMode="auto">
          <a:xfrm>
            <a:off x="89" y="108204"/>
            <a:ext cx="2190205" cy="150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1837062" y="550285"/>
            <a:ext cx="3761118" cy="617265"/>
          </a:xfrm>
          <a:prstGeom prst="roundRect">
            <a:avLst/>
          </a:prstGeom>
          <a:solidFill>
            <a:sysClr val="window" lastClr="FFFFFF"/>
          </a:solidFill>
          <a:ln w="25400" cap="flat" cmpd="sng" algn="ctr">
            <a:solidFill>
              <a:sysClr val="window" lastClr="FFFFFF"/>
            </a:solidFill>
            <a:prstDash val="solid"/>
          </a:ln>
          <a:effectLst/>
        </p:spPr>
        <p:txBody>
          <a:bodyPr lIns="91436" tIns="45719" rIns="91436" bIns="45719" rtlCol="0" anchor="ctr"/>
          <a:lstStyle/>
          <a:p>
            <a:pPr marL="0" marR="0" lvl="0" indent="0" algn="just" defTabSz="457181"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00B0F0"/>
                </a:solidFill>
                <a:effectLst/>
                <a:uLnTx/>
                <a:uFillTx/>
                <a:latin typeface="VNI-Avo" pitchFamily="2" charset="0"/>
                <a:ea typeface="+mn-ea"/>
                <a:cs typeface="+mn-cs"/>
              </a:rPr>
              <a:t>Noùi</a:t>
            </a:r>
            <a:r>
              <a:rPr kumimoji="0" lang="en-US" sz="4800" b="0" i="0" u="none" strike="noStrike" kern="0" cap="none" spc="0" normalizeH="0" noProof="0">
                <a:ln>
                  <a:noFill/>
                </a:ln>
                <a:solidFill>
                  <a:srgbClr val="00B0F0"/>
                </a:solidFill>
                <a:effectLst/>
                <a:uLnTx/>
                <a:uFillTx/>
                <a:latin typeface="VNI-Avo" pitchFamily="2" charset="0"/>
                <a:ea typeface="+mn-ea"/>
                <a:cs typeface="+mn-cs"/>
              </a:rPr>
              <a:t> gì?</a:t>
            </a:r>
            <a:endParaRPr kumimoji="0" lang="en-US" sz="4800" b="0" i="0" u="none" strike="noStrike" kern="0" cap="none" spc="0" normalizeH="0" baseline="0" noProof="0" dirty="0">
              <a:ln>
                <a:noFill/>
              </a:ln>
              <a:solidFill>
                <a:srgbClr val="00B0F0"/>
              </a:solidFill>
              <a:effectLst/>
              <a:uLnTx/>
              <a:uFillTx/>
              <a:latin typeface="VNI-Avo" pitchFamily="2" charset="0"/>
              <a:ea typeface="+mn-ea"/>
              <a:cs typeface="+mn-cs"/>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6465" t="73711" r="27167" b="2641"/>
          <a:stretch/>
        </p:blipFill>
        <p:spPr>
          <a:xfrm>
            <a:off x="89" y="1609632"/>
            <a:ext cx="5607169" cy="511722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8180" y="550285"/>
            <a:ext cx="6096000" cy="6096000"/>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2500" b="100000" l="10000" r="90000"/>
                    </a14:imgEffect>
                  </a14:imgLayer>
                </a14:imgProps>
              </a:ext>
              <a:ext uri="{28A0092B-C50C-407E-A947-70E740481C1C}">
                <a14:useLocalDpi xmlns:a14="http://schemas.microsoft.com/office/drawing/2010/main" val="0"/>
              </a:ext>
            </a:extLst>
          </a:blip>
          <a:stretch>
            <a:fillRect/>
          </a:stretch>
        </p:blipFill>
        <p:spPr>
          <a:xfrm>
            <a:off x="5804677" y="550285"/>
            <a:ext cx="5683006" cy="5683006"/>
          </a:xfrm>
          <a:prstGeom prst="rect">
            <a:avLst/>
          </a:prstGeom>
        </p:spPr>
      </p:pic>
    </p:spTree>
    <p:extLst>
      <p:ext uri="{BB962C8B-B14F-4D97-AF65-F5344CB8AC3E}">
        <p14:creationId xmlns:p14="http://schemas.microsoft.com/office/powerpoint/2010/main" val="202652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xit" presetSubtype="21" fill="hold" nodeType="clickEffect">
                                  <p:stCondLst>
                                    <p:cond delay="0"/>
                                  </p:stCondLst>
                                  <p:childTnLst>
                                    <p:animEffect transition="out" filter="barn(inVertical)">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nodeType="clickEffect">
                                  <p:stCondLst>
                                    <p:cond delay="0"/>
                                  </p:stCondLst>
                                  <p:childTnLst>
                                    <p:animEffect transition="out" filter="barn(inVertical)">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901373"/>
          </a:xfrm>
          <a:prstGeom prst="rect">
            <a:avLst/>
          </a:prstGeom>
        </p:spPr>
      </p:pic>
      <p:sp>
        <p:nvSpPr>
          <p:cNvPr id="3" name="Rectangle 2"/>
          <p:cNvSpPr/>
          <p:nvPr/>
        </p:nvSpPr>
        <p:spPr>
          <a:xfrm>
            <a:off x="2957300" y="2322742"/>
            <a:ext cx="5489822" cy="1499575"/>
          </a:xfrm>
          <a:prstGeom prst="rect">
            <a:avLst/>
          </a:prstGeom>
          <a:noFill/>
        </p:spPr>
        <p:txBody>
          <a:bodyPr wrap="square" lIns="123550" tIns="61776" rIns="123550" bIns="61776">
            <a:spAutoFit/>
          </a:bodyPr>
          <a:lstStyle/>
          <a:p>
            <a:pPr algn="ctr" defTabSz="1292030">
              <a:defRPr/>
            </a:pPr>
            <a:r>
              <a:rPr lang="en-US" sz="8900" b="1">
                <a:ln w="12700">
                  <a:solidFill>
                    <a:srgbClr val="4BACC6"/>
                  </a:solidFill>
                  <a:prstDash val="solid"/>
                </a:ln>
                <a:solidFill>
                  <a:srgbClr val="FF0000"/>
                </a:solidFill>
                <a:latin typeface="VNI-Avo" pitchFamily="2" charset="0"/>
              </a:rPr>
              <a:t>Cuûng coá</a:t>
            </a:r>
            <a:endParaRPr lang="en-US" sz="8900" b="1" dirty="0">
              <a:ln w="12700">
                <a:solidFill>
                  <a:srgbClr val="4BACC6"/>
                </a:solidFill>
                <a:prstDash val="solid"/>
              </a:ln>
              <a:solidFill>
                <a:srgbClr val="FF0000"/>
              </a:solidFill>
              <a:latin typeface="VNI-Avo" pitchFamily="2" charset="0"/>
            </a:endParaRPr>
          </a:p>
        </p:txBody>
      </p:sp>
    </p:spTree>
    <p:extLst>
      <p:ext uri="{BB962C8B-B14F-4D97-AF65-F5344CB8AC3E}">
        <p14:creationId xmlns:p14="http://schemas.microsoft.com/office/powerpoint/2010/main" val="89459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187</Words>
  <Application>Microsoft Office PowerPoint</Application>
  <PresentationFormat>Màn hình rộng</PresentationFormat>
  <Paragraphs>19</Paragraphs>
  <Slides>9</Slides>
  <Notes>1</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9</vt:i4>
      </vt:variant>
    </vt:vector>
  </HeadingPairs>
  <TitlesOfParts>
    <vt:vector size="15" baseType="lpstr">
      <vt:lpstr>Arial</vt:lpstr>
      <vt:lpstr>Calibri</vt:lpstr>
      <vt:lpstr>Quicksand Medium</vt:lpstr>
      <vt:lpstr>Times New Roman</vt:lpstr>
      <vt:lpstr>VNI-Avo</vt:lpstr>
      <vt:lpstr>Chủ đề 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Vip586</dc:creator>
  <cp:lastModifiedBy>Vip586</cp:lastModifiedBy>
  <cp:revision>1</cp:revision>
  <dcterms:created xsi:type="dcterms:W3CDTF">2022-01-04T15:46:51Z</dcterms:created>
  <dcterms:modified xsi:type="dcterms:W3CDTF">2022-01-04T15:48:14Z</dcterms:modified>
</cp:coreProperties>
</file>